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9906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7"/>
    <p:restoredTop sz="94565"/>
  </p:normalViewPr>
  <p:slideViewPr>
    <p:cSldViewPr snapToGrid="0" snapToObjects="1">
      <p:cViewPr>
        <p:scale>
          <a:sx n="177" d="100"/>
          <a:sy n="177" d="100"/>
        </p:scale>
        <p:origin x="1936" y="-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08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7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74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66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2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87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3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5A45-E334-9C44-9E05-169B89F3FF02}" type="datetimeFigureOut">
              <a:rPr kumimoji="1" lang="zh-CN" altLang="en-US" smtClean="0"/>
              <a:t>2020/9/8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ED63-2921-2C43-A902-72B9EFAC8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rovLab/SigProfilerExtractor" TargetMode="External"/><Relationship Id="rId4" Type="http://schemas.openxmlformats.org/officeDocument/2006/relationships/hyperlink" Target="https://github.com/juliangehring/SomaticSignatures" TargetMode="External"/><Relationship Id="rId5" Type="http://schemas.openxmlformats.org/officeDocument/2006/relationships/hyperlink" Target="https://github.com/UMCUGenetics/MutationalPatterns" TargetMode="External"/><Relationship Id="rId6" Type="http://schemas.openxmlformats.org/officeDocument/2006/relationships/hyperlink" Target="https://github.com/raerose01/deconstructSig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ixiangWang/sigminer.work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36485"/>
              </p:ext>
            </p:extLst>
          </p:nvPr>
        </p:nvGraphicFramePr>
        <p:xfrm>
          <a:off x="53599" y="3613280"/>
          <a:ext cx="6721601" cy="3166412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232196"/>
                <a:gridCol w="1021963"/>
                <a:gridCol w="718296"/>
                <a:gridCol w="887649"/>
                <a:gridCol w="875969"/>
                <a:gridCol w="963565"/>
                <a:gridCol w="1021963"/>
              </a:tblGrid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Tool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Sigflow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SigProfiler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SomaticSignatures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MutationalPatterns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deconstructSigs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Support signature type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DBS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INDEL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Has CLI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Platform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Python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Analysis features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Manual extraction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Auto extraction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3899" marR="3899" marT="38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Reference signature fitting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1155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Extensible</a:t>
                      </a:r>
                      <a:endParaRPr lang="en-US" sz="700" b="1" i="0" u="none" strike="noStrike">
                        <a:solidFill>
                          <a:srgbClr val="3D3D3D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Core methods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NMF/Bayesian 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NMF/QP/NNLS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NMF/PCA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NMF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NNLS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Signature quantification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Relative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 vMerge="1"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Absolute exposure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224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Input format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VCF/MAF/CSV/EXCEL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VCF/MAF/CSV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 </a:t>
                      </a:r>
                      <a:r>
                        <a:rPr lang="en-US" sz="700" b="0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Vranges</a:t>
                      </a:r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object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VCF/R matrix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Custom mutation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441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Software URL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/>
                        </a:rPr>
                        <a:t>https://github.com/ShixiangWang/sigminer.workflow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/>
                        </a:rPr>
                        <a:t>https://github.com/AlexandrovLab/SigProfilerExtractor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/>
                        </a:rPr>
                        <a:t>https://github.com/juliangehring/SomaticSignatures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/>
                        </a:rPr>
                        <a:t>https://github.com/UMCUGenetics/MutationalPatterns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sng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/>
                        </a:rPr>
                        <a:t>https://github.com/raerose01/deconstructSigs</a:t>
                      </a:r>
                      <a:endParaRPr lang="en-US" sz="700" b="0" i="0" u="sng" strike="noStrike" dirty="0">
                        <a:solidFill>
                          <a:srgbClr val="0563C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ctr"/>
                </a:tc>
              </a:tr>
              <a:tr h="33280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Abbr.: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SBS for single base substitution; DBS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doublet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base substitution; INDEL for short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insertions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deletions; CN for copy number; SV for structure variation; CLI for command line interface; NMF for non-negative factorization; QP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quadratic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programming; NNLS for </a:t>
                      </a:r>
                      <a:r>
                        <a:rPr lang="en-US" sz="7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nonnegative </a:t>
                      </a:r>
                      <a:r>
                        <a:rPr lang="en-US" sz="7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least square; PCA for principal component analysis; VCF for variant call format; MAF for mutation annotation format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947" marR="6947" marT="6947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1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799" y="6059766"/>
            <a:ext cx="6250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includes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published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de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i="1" dirty="0" smtClean="0">
                <a:latin typeface="Arial" charset="0"/>
                <a:ea typeface="Arial" charset="0"/>
                <a:cs typeface="Arial" charset="0"/>
              </a:rPr>
              <a:t>novo</a:t>
            </a:r>
            <a:r>
              <a:rPr kumimoji="1" lang="zh-CN" altLang="en-US" sz="1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discovery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Downstream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features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copy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extraction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another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paper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shown.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3305230"/>
            <a:ext cx="5827363" cy="23344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2424" y="19221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2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357" y="340377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6630" y="34037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BS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357" y="453522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SBS-TSB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6630" y="45352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8492" y="4384595"/>
            <a:ext cx="47481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06480" y="4384595"/>
            <a:ext cx="4844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9026" y="4384595"/>
            <a:ext cx="76976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Deletion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9462" y="4384595"/>
            <a:ext cx="7793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&gt;1bp</a:t>
            </a:r>
            <a:r>
              <a:rPr kumimoji="1" lang="zh-CN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Repeats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2423" y="4384595"/>
            <a:ext cx="77457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" dirty="0" err="1" smtClean="0">
                <a:latin typeface="Arial" charset="0"/>
                <a:ea typeface="Arial" charset="0"/>
                <a:cs typeface="Arial" charset="0"/>
              </a:rPr>
              <a:t>Microhomology</a:t>
            </a:r>
            <a:r>
              <a:rPr kumimoji="1" lang="zh-CN" altLang="en-US" sz="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" dirty="0" smtClean="0">
                <a:latin typeface="Arial" charset="0"/>
                <a:ea typeface="Arial" charset="0"/>
                <a:cs typeface="Arial" charset="0"/>
              </a:rPr>
              <a:t>(Deletion)</a:t>
            </a:r>
            <a:endParaRPr kumimoji="1" lang="zh-CN" altLang="en-US" sz="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55" y="5820271"/>
            <a:ext cx="6250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First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four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types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database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v3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(https://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cancer.sanger.ac.uk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/cosmic/signatures)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visualized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sigminer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bottom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err="1" smtClean="0">
                <a:latin typeface="Arial" charset="0"/>
                <a:ea typeface="Arial" charset="0"/>
                <a:cs typeface="Arial" charset="0"/>
              </a:rPr>
              <a:t>untranscribed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dark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blue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red,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respectively.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single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DBS,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doublet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substitution;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TSB,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transcriptional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strand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bias;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ID: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insertion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deletion.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2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2" y="1667790"/>
            <a:ext cx="4525505" cy="5654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448" y="11569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Figure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3</a:t>
            </a: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428" y="147394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smtClean="0">
                <a:latin typeface="Arial" charset="0"/>
                <a:ea typeface="Arial" charset="0"/>
                <a:cs typeface="Arial" charset="0"/>
              </a:rPr>
              <a:t>A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9428" y="325131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B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9428" y="5080114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charset="0"/>
                <a:ea typeface="Arial" charset="0"/>
                <a:cs typeface="Arial" charset="0"/>
              </a:rPr>
              <a:t>C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240" y="7463312"/>
            <a:ext cx="6250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Fig.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analyses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SBS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mutations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986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TCGA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breast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Relative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30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COSMIC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v2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fitting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instability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contributed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(A)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measured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tumor.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(left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(right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panel)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100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bootstrap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selected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1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methods.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triangles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indicate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signature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exposures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reconstruction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obtained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catalogues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patient.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Abbr.: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LS,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non-negative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QP,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quadratic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programming;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MRSE,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squared</a:t>
            </a:r>
            <a:r>
              <a:rPr kumimoji="1" lang="zh-CN" alt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1000" dirty="0" smtClean="0">
                <a:latin typeface="Arial" charset="0"/>
                <a:ea typeface="Arial" charset="0"/>
                <a:cs typeface="Arial" charset="0"/>
              </a:rPr>
              <a:t>error.</a:t>
            </a:r>
            <a:endParaRPr kumimoji="1" lang="zh-CN" alt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484</Words>
  <Application>Microsoft Macintosh PowerPoint</Application>
  <PresentationFormat>A4 纸张(210x297 毫米)</PresentationFormat>
  <Paragraphs>124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诗翔</dc:creator>
  <cp:lastModifiedBy>王 诗翔</cp:lastModifiedBy>
  <cp:revision>40</cp:revision>
  <dcterms:created xsi:type="dcterms:W3CDTF">2020-05-27T02:39:55Z</dcterms:created>
  <dcterms:modified xsi:type="dcterms:W3CDTF">2020-09-08T01:59:20Z</dcterms:modified>
</cp:coreProperties>
</file>